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54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73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96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81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50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43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7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3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76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85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1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7F307-7EC2-4744-B090-DD2E8F202F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AE23D-87C7-425F-80CC-DC47968C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88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787693"/>
              </p:ext>
            </p:extLst>
          </p:nvPr>
        </p:nvGraphicFramePr>
        <p:xfrm>
          <a:off x="561703" y="420988"/>
          <a:ext cx="11290661" cy="1859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58132"/>
                <a:gridCol w="1582093"/>
                <a:gridCol w="1920113"/>
                <a:gridCol w="2150124"/>
                <a:gridCol w="3380199"/>
              </a:tblGrid>
              <a:tr h="285561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срок обучения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54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счет средств бюджета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договорам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246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образовательная программа начального общего образования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79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образовательная программа основного общего образования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32710" y="113211"/>
            <a:ext cx="9431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РЕАЛИЗАЦИИ ОБРАЗОВАТЕЛЬНЫХ ПРОГРАММ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6652" y="2911046"/>
            <a:ext cx="10420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РЕАЛИЗАЦИИ ОБРАЗОВАТЕЛЬНЫХ ПРОГРАММ ДОПОЛНИТЕЛЬНОГО ОБРАЗОВАНИЯ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356957"/>
              </p:ext>
            </p:extLst>
          </p:nvPr>
        </p:nvGraphicFramePr>
        <p:xfrm>
          <a:off x="722812" y="3200400"/>
          <a:ext cx="11129552" cy="175705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129552"/>
              </a:tblGrid>
              <a:tr h="30044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Духовно-нравственной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направленности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867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Социальной направленности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909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Спортивно-оздоровительной направленности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775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 интеллектуальной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593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Общекультурной направленности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2812" y="5123318"/>
            <a:ext cx="11129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ДЕЙСТВИЯ ГОСУДАРСТВЕННОЙ АККРЕДИТАЦИИ ОБРАЗВАТЕЛЬНЫХ ПРОГРАММ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815315"/>
              </p:ext>
            </p:extLst>
          </p:nvPr>
        </p:nvGraphicFramePr>
        <p:xfrm>
          <a:off x="561704" y="5383238"/>
          <a:ext cx="11290660" cy="1280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28799"/>
                <a:gridCol w="1123406"/>
                <a:gridCol w="1371600"/>
                <a:gridCol w="1502228"/>
                <a:gridCol w="1449977"/>
                <a:gridCol w="1815737"/>
                <a:gridCol w="2198913"/>
              </a:tblGrid>
              <a:tr h="354180">
                <a:tc>
                  <a:txBody>
                    <a:bodyPr/>
                    <a:lstStyle/>
                    <a:p>
                      <a:r>
                        <a:rPr lang="ru-RU" dirty="0" smtClean="0"/>
                        <a:t>серия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Рег</a:t>
                      </a:r>
                      <a:r>
                        <a:rPr lang="ru-RU" dirty="0" smtClean="0"/>
                        <a:t> 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Оконч</a:t>
                      </a:r>
                      <a:r>
                        <a:rPr lang="ru-RU" dirty="0" smtClean="0"/>
                        <a:t> срока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</a:t>
                      </a:r>
                      <a:r>
                        <a:rPr lang="ru-RU" dirty="0" err="1" smtClean="0"/>
                        <a:t>обуч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Уровни образ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Язык обучения</a:t>
                      </a:r>
                      <a:endParaRPr lang="ru-RU" dirty="0"/>
                    </a:p>
                  </a:txBody>
                  <a:tcPr/>
                </a:tc>
              </a:tr>
              <a:tr h="8854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16 А01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0000090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06.03.2015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05.03 2027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Очная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НОО</a:t>
                      </a:r>
                    </a:p>
                    <a:p>
                      <a:r>
                        <a:rPr lang="ru-RU" smtClean="0"/>
                        <a:t>ООО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</a:p>
                    <a:p>
                      <a:r>
                        <a:rPr lang="ru-RU" dirty="0" smtClean="0"/>
                        <a:t>Родной</a:t>
                      </a:r>
                      <a:r>
                        <a:rPr lang="ru-RU" baseline="0" dirty="0" smtClean="0"/>
                        <a:t> язык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5836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94</Words>
  <Application>Microsoft Office PowerPoint</Application>
  <PresentationFormat>Произвольный</PresentationFormat>
  <Paragraphs>43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DirektorPV</dc:creator>
  <cp:lastModifiedBy>Ученик</cp:lastModifiedBy>
  <cp:revision>15</cp:revision>
  <dcterms:created xsi:type="dcterms:W3CDTF">2016-02-11T11:15:43Z</dcterms:created>
  <dcterms:modified xsi:type="dcterms:W3CDTF">2021-09-13T13:44:02Z</dcterms:modified>
</cp:coreProperties>
</file>